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65" r:id="rId5"/>
    <p:sldId id="266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E800"/>
    <a:srgbClr val="FFED01"/>
    <a:srgbClr val="CC0000"/>
    <a:srgbClr val="FF5050"/>
    <a:srgbClr val="FF3300"/>
    <a:srgbClr val="EED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1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019800" cy="18589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9163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457200" y="228600"/>
            <a:ext cx="8229600" cy="6629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7" name="Picture 2" descr="http://ec.europa.eu/environment/life/toolkit/comtools/resources/documents/Life_logo20years_rgb.jp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400801" y="5034139"/>
            <a:ext cx="2286000" cy="1823861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57200" y="5786261"/>
            <a:ext cx="2333625" cy="1071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2971800" y="5638800"/>
            <a:ext cx="3733800" cy="746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LIFE+ 10 INF/SI/136 - Projekt Ločujmo odpadke vodi družba Slopak d.o.o</a:t>
            </a:r>
            <a:r>
              <a:rPr kumimoji="0" lang="sl-SI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., partner </a:t>
            </a:r>
            <a:r>
              <a:rPr kumimoji="0" lang="sl-SI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je Delo d.d. Projekt sofinancira Evropska unija s podporo finančnega mehanizma LIFE+.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lopak.si/locujmo_odpadke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l-SI" sz="3600" b="1" dirty="0" smtClean="0">
                <a:solidFill>
                  <a:schemeClr val="tx1"/>
                </a:solidFill>
              </a:rPr>
              <a:t>Nagradni natečaj družbe Slopak</a:t>
            </a:r>
            <a:endParaRPr lang="sl-SI" sz="3600" b="1" dirty="0">
              <a:solidFill>
                <a:schemeClr val="tx1"/>
              </a:solidFill>
            </a:endParaRPr>
          </a:p>
        </p:txBody>
      </p:sp>
      <p:pic>
        <p:nvPicPr>
          <p:cNvPr id="4" name="Ograda vsebin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744"/>
          <a:stretch/>
        </p:blipFill>
        <p:spPr>
          <a:xfrm>
            <a:off x="901932" y="1143000"/>
            <a:ext cx="7387076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6019800" cy="990600"/>
          </a:xfrm>
        </p:spPr>
        <p:txBody>
          <a:bodyPr>
            <a:normAutofit/>
          </a:bodyPr>
          <a:lstStyle/>
          <a:p>
            <a:r>
              <a:rPr lang="sl-SI" sz="3600" b="1" dirty="0" smtClean="0"/>
              <a:t>O družbi Slopak</a:t>
            </a:r>
            <a:endParaRPr lang="sl-SI" sz="3600" b="1" dirty="0"/>
          </a:p>
        </p:txBody>
      </p:sp>
      <p:sp>
        <p:nvSpPr>
          <p:cNvPr id="6" name="Content Placeholder 6"/>
          <p:cNvSpPr txBox="1">
            <a:spLocks/>
          </p:cNvSpPr>
          <p:nvPr/>
        </p:nvSpPr>
        <p:spPr>
          <a:xfrm>
            <a:off x="533400" y="1219200"/>
            <a:ext cx="8190346" cy="457200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l-SI" b="1" dirty="0" smtClean="0"/>
              <a:t>Največja družba za ravnanje z:</a:t>
            </a:r>
          </a:p>
          <a:p>
            <a:r>
              <a:rPr lang="sl-SI" sz="3000" dirty="0" smtClean="0">
                <a:solidFill>
                  <a:srgbClr val="00B050"/>
                </a:solidFill>
              </a:rPr>
              <a:t>odpadno embalažo</a:t>
            </a:r>
          </a:p>
          <a:p>
            <a:r>
              <a:rPr lang="sl-SI" sz="3000" dirty="0" smtClean="0">
                <a:solidFill>
                  <a:schemeClr val="accent1">
                    <a:lumMod val="75000"/>
                  </a:schemeClr>
                </a:solidFill>
              </a:rPr>
              <a:t>izrabljenimi gumami</a:t>
            </a:r>
          </a:p>
          <a:p>
            <a:r>
              <a:rPr lang="sl-SI" sz="3000" dirty="0">
                <a:solidFill>
                  <a:srgbClr val="C00000"/>
                </a:solidFill>
              </a:rPr>
              <a:t>ostanki fitofarmacevtskih </a:t>
            </a:r>
          </a:p>
          <a:p>
            <a:pPr>
              <a:buNone/>
            </a:pPr>
            <a:r>
              <a:rPr lang="sl-SI" sz="3000" dirty="0">
                <a:solidFill>
                  <a:srgbClr val="C00000"/>
                </a:solidFill>
              </a:rPr>
              <a:t>	</a:t>
            </a:r>
            <a:r>
              <a:rPr lang="sl-SI" sz="3000" dirty="0" smtClean="0">
                <a:solidFill>
                  <a:srgbClr val="C00000"/>
                </a:solidFill>
              </a:rPr>
              <a:t>sredstev</a:t>
            </a:r>
          </a:p>
          <a:p>
            <a:pPr>
              <a:buNone/>
            </a:pPr>
            <a:endParaRPr lang="sl-SI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sl-SI" b="1" dirty="0" smtClean="0"/>
              <a:t>Zagotavljamo tudi ravnanje z:</a:t>
            </a:r>
          </a:p>
          <a:p>
            <a:r>
              <a:rPr lang="sl-SI" sz="3000" dirty="0" smtClean="0">
                <a:solidFill>
                  <a:srgbClr val="9999FF"/>
                </a:solidFill>
              </a:rPr>
              <a:t>odpadnimi zdravili</a:t>
            </a:r>
          </a:p>
          <a:p>
            <a:r>
              <a:rPr lang="sl-SI" sz="3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električno in elektronsko opremo</a:t>
            </a:r>
          </a:p>
          <a:p>
            <a:r>
              <a:rPr lang="sl-SI" sz="3000" dirty="0" smtClean="0">
                <a:solidFill>
                  <a:srgbClr val="FF9900"/>
                </a:solidFill>
              </a:rPr>
              <a:t>baterijami in akumulatorji </a:t>
            </a:r>
          </a:p>
          <a:p>
            <a:pPr marL="0" indent="0">
              <a:buNone/>
            </a:pPr>
            <a:endParaRPr lang="sl-SI" dirty="0" smtClean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85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6019800" cy="990600"/>
          </a:xfrm>
        </p:spPr>
        <p:txBody>
          <a:bodyPr>
            <a:normAutofit fontScale="90000"/>
          </a:bodyPr>
          <a:lstStyle/>
          <a:p>
            <a:r>
              <a:rPr lang="sl-SI" b="1" dirty="0" smtClean="0"/>
              <a:t>O projektu Ločujmo odpadke</a:t>
            </a:r>
            <a:endParaRPr lang="sl-SI" b="1" dirty="0"/>
          </a:p>
        </p:txBody>
      </p:sp>
      <p:sp>
        <p:nvSpPr>
          <p:cNvPr id="6" name="Content Placeholder 6"/>
          <p:cNvSpPr txBox="1">
            <a:spLocks/>
          </p:cNvSpPr>
          <p:nvPr/>
        </p:nvSpPr>
        <p:spPr>
          <a:xfrm>
            <a:off x="533400" y="1219200"/>
            <a:ext cx="8190346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sl-SI" b="1" dirty="0" smtClean="0">
              <a:solidFill>
                <a:srgbClr val="FF9900"/>
              </a:solidFill>
            </a:endParaRPr>
          </a:p>
        </p:txBody>
      </p:sp>
      <p:sp>
        <p:nvSpPr>
          <p:cNvPr id="4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sl-SI" sz="2800" dirty="0" smtClean="0"/>
              <a:t>Sofinancira Evropska unija s podporo LIFE+</a:t>
            </a:r>
          </a:p>
          <a:p>
            <a:endParaRPr lang="sl-SI" sz="2800" dirty="0" smtClean="0"/>
          </a:p>
          <a:p>
            <a:r>
              <a:rPr lang="sl-SI" sz="2800" dirty="0" smtClean="0"/>
              <a:t>Spodbujanje ločevanja odpadkov</a:t>
            </a:r>
          </a:p>
          <a:p>
            <a:endParaRPr lang="sl-SI" sz="2800" dirty="0" smtClean="0"/>
          </a:p>
          <a:p>
            <a:r>
              <a:rPr lang="sl-SI" sz="2800" dirty="0" smtClean="0"/>
              <a:t>Sodelovanje s šolami, s komunalnimi podjetji, z institucijami, z mediji, ...</a:t>
            </a:r>
          </a:p>
          <a:p>
            <a:endParaRPr lang="sl-SI" sz="2800" dirty="0" smtClean="0"/>
          </a:p>
          <a:p>
            <a:pPr>
              <a:buNone/>
            </a:pPr>
            <a:r>
              <a:rPr lang="sl-SI" sz="2800" dirty="0" err="1" smtClean="0">
                <a:hlinkClick r:id="rId2"/>
              </a:rPr>
              <a:t>www.slopak.si/locujmo</a:t>
            </a:r>
            <a:r>
              <a:rPr lang="sl-SI" sz="2800" dirty="0" smtClean="0">
                <a:hlinkClick r:id="rId2"/>
              </a:rPr>
              <a:t>_odpadke</a:t>
            </a:r>
            <a:endParaRPr lang="sl-SI" sz="2800" dirty="0"/>
          </a:p>
        </p:txBody>
      </p:sp>
    </p:spTree>
    <p:extLst>
      <p:ext uri="{BB962C8B-B14F-4D97-AF65-F5344CB8AC3E}">
        <p14:creationId xmlns:p14="http://schemas.microsoft.com/office/powerpoint/2010/main" val="133013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6934200" cy="990600"/>
          </a:xfrm>
        </p:spPr>
        <p:txBody>
          <a:bodyPr>
            <a:normAutofit fontScale="90000"/>
          </a:bodyPr>
          <a:lstStyle/>
          <a:p>
            <a:r>
              <a:rPr lang="sl-SI" b="1" dirty="0" smtClean="0"/>
              <a:t>Nagradni natečaj za osnovnošolce</a:t>
            </a:r>
            <a:endParaRPr lang="sl-SI" b="1" dirty="0"/>
          </a:p>
        </p:txBody>
      </p:sp>
      <p:sp>
        <p:nvSpPr>
          <p:cNvPr id="6" name="Content Placeholder 6"/>
          <p:cNvSpPr txBox="1">
            <a:spLocks/>
          </p:cNvSpPr>
          <p:nvPr/>
        </p:nvSpPr>
        <p:spPr>
          <a:xfrm>
            <a:off x="533400" y="1219200"/>
            <a:ext cx="8190346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sl-SI" b="1" dirty="0" smtClean="0">
              <a:solidFill>
                <a:srgbClr val="FF9900"/>
              </a:solidFill>
            </a:endParaRPr>
          </a:p>
        </p:txBody>
      </p:sp>
      <p:sp>
        <p:nvSpPr>
          <p:cNvPr id="4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sl-SI" sz="3200" b="1" dirty="0">
                <a:solidFill>
                  <a:srgbClr val="00B050"/>
                </a:solidFill>
              </a:rPr>
              <a:t>Kaj?</a:t>
            </a:r>
          </a:p>
          <a:p>
            <a:pPr marL="0" indent="0">
              <a:buNone/>
            </a:pPr>
            <a:r>
              <a:rPr lang="sl-SI" sz="2800" dirty="0"/>
              <a:t>Nagradni natečaj. Razmišljanje o recikliranju skozi likovno ustvarjanje.</a:t>
            </a:r>
          </a:p>
          <a:p>
            <a:pPr marL="0" indent="0">
              <a:buNone/>
            </a:pPr>
            <a:endParaRPr lang="sl-SI" sz="3200" dirty="0"/>
          </a:p>
          <a:p>
            <a:r>
              <a:rPr lang="sl-SI" sz="3200" b="1" dirty="0">
                <a:solidFill>
                  <a:schemeClr val="accent1">
                    <a:lumMod val="75000"/>
                  </a:schemeClr>
                </a:solidFill>
              </a:rPr>
              <a:t>Kdaj?</a:t>
            </a:r>
          </a:p>
          <a:p>
            <a:pPr marL="0" indent="0">
              <a:buNone/>
            </a:pPr>
            <a:r>
              <a:rPr lang="sl-SI" sz="2800" dirty="0"/>
              <a:t>Prvi v mesecu oktobru na temo KOVINA.</a:t>
            </a:r>
            <a:br>
              <a:rPr lang="sl-SI" sz="2800" dirty="0"/>
            </a:br>
            <a:r>
              <a:rPr lang="sl-SI" sz="2800" dirty="0"/>
              <a:t>Oddaja izdelkov do 26. oktobra 2012.</a:t>
            </a:r>
          </a:p>
          <a:p>
            <a:pPr marL="0" indent="0">
              <a:buNone/>
            </a:pPr>
            <a:endParaRPr lang="sl-SI" sz="3200" dirty="0"/>
          </a:p>
          <a:p>
            <a:r>
              <a:rPr lang="sl-SI" sz="3200" b="1" dirty="0">
                <a:solidFill>
                  <a:srgbClr val="FAE800"/>
                </a:solidFill>
              </a:rPr>
              <a:t>Zakaj?</a:t>
            </a:r>
          </a:p>
          <a:p>
            <a:pPr marL="0" indent="0">
              <a:buNone/>
            </a:pPr>
            <a:r>
              <a:rPr lang="sl-SI" sz="2800" dirty="0"/>
              <a:t>Spodbujanje ločevanja odpadkov.</a:t>
            </a:r>
            <a:endParaRPr lang="sl-SI" sz="2800" dirty="0"/>
          </a:p>
        </p:txBody>
      </p:sp>
    </p:spTree>
    <p:extLst>
      <p:ext uri="{BB962C8B-B14F-4D97-AF65-F5344CB8AC3E}">
        <p14:creationId xmlns:p14="http://schemas.microsoft.com/office/powerpoint/2010/main" val="376310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703946" y="228600"/>
            <a:ext cx="6019800" cy="990600"/>
          </a:xfrm>
        </p:spPr>
        <p:txBody>
          <a:bodyPr>
            <a:normAutofit/>
          </a:bodyPr>
          <a:lstStyle/>
          <a:p>
            <a:r>
              <a:rPr lang="sl-SI" b="1" dirty="0" smtClean="0"/>
              <a:t>Gradivo</a:t>
            </a:r>
            <a:endParaRPr lang="sl-SI" b="1" dirty="0"/>
          </a:p>
        </p:txBody>
      </p:sp>
      <p:sp>
        <p:nvSpPr>
          <p:cNvPr id="6" name="Content Placeholder 6"/>
          <p:cNvSpPr txBox="1">
            <a:spLocks/>
          </p:cNvSpPr>
          <p:nvPr/>
        </p:nvSpPr>
        <p:spPr>
          <a:xfrm>
            <a:off x="533400" y="1219200"/>
            <a:ext cx="8190346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sl-SI" b="1" dirty="0" smtClean="0">
              <a:solidFill>
                <a:srgbClr val="FF9900"/>
              </a:solidFill>
            </a:endParaRPr>
          </a:p>
        </p:txBody>
      </p:sp>
      <p:sp>
        <p:nvSpPr>
          <p:cNvPr id="4" name="Content Placeholder 4"/>
          <p:cNvSpPr>
            <a:spLocks noGrp="1"/>
          </p:cNvSpPr>
          <p:nvPr>
            <p:ph idx="1"/>
          </p:nvPr>
        </p:nvSpPr>
        <p:spPr>
          <a:xfrm>
            <a:off x="4267200" y="1219201"/>
            <a:ext cx="4419599" cy="3200399"/>
          </a:xfrm>
        </p:spPr>
        <p:txBody>
          <a:bodyPr>
            <a:normAutofit fontScale="92500" lnSpcReduction="20000"/>
          </a:bodyPr>
          <a:lstStyle/>
          <a:p>
            <a:r>
              <a:rPr lang="sl-SI" sz="2800" dirty="0"/>
              <a:t>izobraževalni plakati z reciklažnimi krogi za predstavo o tem, kaj se z odpadkom dogaja</a:t>
            </a:r>
            <a:br>
              <a:rPr lang="sl-SI" sz="2800" dirty="0"/>
            </a:br>
            <a:endParaRPr lang="sl-SI" sz="2800" dirty="0"/>
          </a:p>
          <a:p>
            <a:r>
              <a:rPr lang="sl-SI" sz="2800" dirty="0"/>
              <a:t>strokovni material (filmi) za podporo učiteljem</a:t>
            </a:r>
          </a:p>
          <a:p>
            <a:pPr marL="285750" indent="-285750">
              <a:buFontTx/>
              <a:buChar char="-"/>
            </a:pPr>
            <a:endParaRPr lang="sl-SI" sz="2800" dirty="0"/>
          </a:p>
          <a:p>
            <a:r>
              <a:rPr lang="sl-SI" sz="2800" dirty="0"/>
              <a:t>dodatno gradivo za učitelje  </a:t>
            </a:r>
            <a:endParaRPr lang="sl-SI" sz="2800" u="sng" dirty="0"/>
          </a:p>
        </p:txBody>
      </p:sp>
      <p:pic>
        <p:nvPicPr>
          <p:cNvPr id="5" name="Ograda vseb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45" y="304800"/>
            <a:ext cx="3675635" cy="5198656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331" y="4631958"/>
            <a:ext cx="2214497" cy="2214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47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0" cap="none" dirty="0" smtClean="0">
                <a:ln w="12700">
                  <a:solidFill>
                    <a:schemeClr val="bg2">
                      <a:lumMod val="25000"/>
                    </a:schemeClr>
                  </a:solidFill>
                  <a:prstDash val="solid"/>
                </a:ln>
              </a:rPr>
              <a:t>Ločujmo odpadke. Hvala ;)</a:t>
            </a:r>
            <a:endParaRPr lang="sl-SI" b="0" cap="none" dirty="0">
              <a:ln w="12700">
                <a:solidFill>
                  <a:schemeClr val="bg2">
                    <a:lumMod val="25000"/>
                  </a:schemeClr>
                </a:solidFill>
                <a:prstDash val="solid"/>
              </a:ln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 err="1" smtClean="0"/>
              <a:t>Andreja.Potocnik@Slopak.si</a:t>
            </a: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1155</TotalTime>
  <Words>97</Words>
  <Application>Microsoft Office PowerPoint</Application>
  <PresentationFormat>Diaprojekcija na zaslonu (4:3)</PresentationFormat>
  <Paragraphs>36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6</vt:i4>
      </vt:variant>
    </vt:vector>
  </HeadingPairs>
  <TitlesOfParts>
    <vt:vector size="7" baseType="lpstr">
      <vt:lpstr>Office Theme</vt:lpstr>
      <vt:lpstr>PowerPointova predstavitev</vt:lpstr>
      <vt:lpstr>O družbi Slopak</vt:lpstr>
      <vt:lpstr>O projektu Ločujmo odpadke</vt:lpstr>
      <vt:lpstr>Nagradni natečaj za osnovnošolce</vt:lpstr>
      <vt:lpstr>Gradivo</vt:lpstr>
      <vt:lpstr>Ločujmo odpadke. Hvala ;)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Ločujmo odpadke</dc:title>
  <dc:creator>Tjasa Kranjec</dc:creator>
  <cp:lastModifiedBy>Tjasa Kranjec</cp:lastModifiedBy>
  <cp:revision>108</cp:revision>
  <dcterms:created xsi:type="dcterms:W3CDTF">2006-08-16T00:00:00Z</dcterms:created>
  <dcterms:modified xsi:type="dcterms:W3CDTF">2012-09-24T15:56:09Z</dcterms:modified>
</cp:coreProperties>
</file>